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102" d="100"/>
          <a:sy n="102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07504" y="285602"/>
            <a:ext cx="5544616" cy="134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300"/>
              </a:lnSpc>
              <a:buNone/>
            </a:pPr>
            <a:r>
              <a:rPr lang="en-US" altLang="ja-JP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【</a:t>
            </a:r>
            <a:r>
              <a:rPr lang="ja-JP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送付先</a:t>
            </a:r>
            <a:r>
              <a:rPr lang="en-US" altLang="ja-JP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】</a:t>
            </a:r>
          </a:p>
          <a:p>
            <a:pPr>
              <a:lnSpc>
                <a:spcPts val="2300"/>
              </a:lnSpc>
              <a:buNone/>
            </a:pPr>
            <a:r>
              <a:rPr lang="zh-TW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lang="en-US" altLang="zh-TW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19</a:t>
            </a:r>
            <a:r>
              <a:rPr lang="zh-TW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回長時間透析研究会</a:t>
            </a:r>
            <a:r>
              <a:rPr lang="ja-JP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運営事務局　宛</a:t>
            </a:r>
            <a:endParaRPr lang="zh-TW" altLang="en-US" sz="1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ホテル　ライフォート札幌　</a:t>
            </a:r>
          </a:p>
          <a:p>
            <a:pPr>
              <a:lnSpc>
                <a:spcPts val="1800"/>
              </a:lnSpc>
              <a:buNone/>
            </a:pPr>
            <a:r>
              <a:rPr lang="zh-TW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zh-TW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064-0810 </a:t>
            </a: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札幌市中央区南</a:t>
            </a:r>
            <a:r>
              <a:rPr lang="en-US" altLang="zh-CN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10</a:t>
            </a: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条西</a:t>
            </a:r>
            <a:r>
              <a:rPr lang="en-US" altLang="zh-CN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</a:t>
            </a: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丁目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011-521-5211</a:t>
            </a:r>
            <a:endParaRPr lang="en-US" altLang="ja-JP" sz="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724128" y="285603"/>
            <a:ext cx="331249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833882"/>
              </p:ext>
            </p:extLst>
          </p:nvPr>
        </p:nvGraphicFramePr>
        <p:xfrm>
          <a:off x="503517" y="2430649"/>
          <a:ext cx="8136967" cy="4028134"/>
        </p:xfrm>
        <a:graphic>
          <a:graphicData uri="http://schemas.openxmlformats.org/drawingml/2006/table">
            <a:tbl>
              <a:tblPr/>
              <a:tblGrid>
                <a:gridCol w="1597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870417850"/>
                    </a:ext>
                  </a:extLst>
                </a:gridCol>
                <a:gridCol w="2700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送付元</a:t>
                      </a:r>
                      <a:b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施設・社名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3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到着日時指定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日（金）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時 限定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endParaRPr dirty="0"/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7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〇で囲んでください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eiryo UI" panose="020B0604030504040204" pitchFamily="50" charset="-128"/>
                        </a:rPr>
                        <a:t>ポスター　　　チラシ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07504" y="1764105"/>
            <a:ext cx="89289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lang="en-US" altLang="zh-TW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19</a:t>
            </a:r>
            <a:r>
              <a:rPr lang="zh-TW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回長時間透析研究会</a:t>
            </a:r>
            <a:r>
              <a:rPr lang="ja-JP" altLang="en-US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ポスター・チラシ送付票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724128" y="667580"/>
            <a:ext cx="3312493" cy="954107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インフォメーション</a:t>
            </a:r>
            <a:endParaRPr lang="en-US" altLang="ja-JP" sz="28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コーナー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MS UI Gothic</vt:lpstr>
      <vt:lpstr>Arial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2024-04-19T08:38:19Z</dcterms:created>
  <dcterms:modified xsi:type="dcterms:W3CDTF">2024-06-26T06:52:14Z</dcterms:modified>
</cp:coreProperties>
</file>