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4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7320" y="142541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latin typeface="+mj-ea"/>
              </a:rPr>
              <a:t>筆頭演者名</a:t>
            </a:r>
            <a:r>
              <a:rPr kumimoji="1" lang="ja-JP" altLang="en-US" sz="3200" u="sng" dirty="0">
                <a:latin typeface="+mj-ea"/>
              </a:rPr>
              <a:t>　　</a:t>
            </a:r>
            <a:endParaRPr kumimoji="1" lang="ja-JP" altLang="en-US" sz="3200" dirty="0"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330004"/>
            <a:ext cx="6400800" cy="3195340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①顧問：　なし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②株保有・利益：　なし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③特許使用料：　なし</a:t>
            </a:r>
            <a:endParaRPr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④講演料：　なし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⑤原稿料：　なし</a:t>
            </a:r>
            <a:endParaRPr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⑥受託研究・共同研究費：　○○製薬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⑦奨学寄附金：　○○製薬</a:t>
            </a:r>
            <a:endParaRPr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⑧寄附講座所属：　あり（○○製薬）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⑨贈答品などの報酬：なし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140254" y="515289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</a:rPr>
              <a:t>COI</a:t>
            </a:r>
            <a:r>
              <a:rPr lang="ja-JP" altLang="en-US" sz="3600" dirty="0">
                <a:latin typeface="+mj-ea"/>
              </a:rPr>
              <a:t>開示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35968" y="-19640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</a:rPr>
              <a:t>第</a:t>
            </a:r>
            <a:r>
              <a:rPr lang="en-US" altLang="ja-JP" sz="3600" dirty="0">
                <a:latin typeface="+mj-ea"/>
              </a:rPr>
              <a:t>19</a:t>
            </a:r>
            <a:r>
              <a:rPr lang="ja-JP" altLang="en-US" sz="3600" dirty="0">
                <a:latin typeface="+mj-ea"/>
              </a:rPr>
              <a:t>回長時間透析研究会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3123584" y="2361522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873932" y="2770107"/>
            <a:ext cx="769647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演題発表に関連し、開示すべき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  <a:ea typeface="+mj-ea"/>
              </a:rPr>
              <a:t>COI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関係にある企業などとして、</a:t>
            </a: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筆頭演者名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2024-04-19T08:39:10Z</dcterms:created>
  <dcterms:modified xsi:type="dcterms:W3CDTF">2024-04-19T08:39:15Z</dcterms:modified>
</cp:coreProperties>
</file>