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4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latin typeface="+mj-ea"/>
              </a:rPr>
              <a:t>筆頭演者名</a:t>
            </a:r>
            <a:r>
              <a:rPr kumimoji="1" lang="ja-JP" altLang="en-US" sz="3200" u="sng" dirty="0">
                <a:latin typeface="+mj-ea"/>
              </a:rPr>
              <a:t>　　</a:t>
            </a:r>
            <a:endParaRPr kumimoji="1" lang="ja-JP" altLang="en-US" sz="3200" dirty="0">
              <a:latin typeface="+mj-ea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</a:rPr>
              <a:t>COI</a:t>
            </a:r>
            <a:r>
              <a:rPr lang="ja-JP" altLang="en-US" sz="3600" dirty="0">
                <a:latin typeface="+mj-ea"/>
              </a:rPr>
              <a:t>開示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63960" y="341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</a:rPr>
              <a:t>第</a:t>
            </a:r>
            <a:r>
              <a:rPr lang="en-US" altLang="ja-JP" sz="3600" dirty="0">
                <a:latin typeface="+mj-ea"/>
              </a:rPr>
              <a:t>19</a:t>
            </a:r>
            <a:r>
              <a:rPr lang="ja-JP" altLang="en-US" sz="3600" dirty="0">
                <a:latin typeface="+mj-ea"/>
              </a:rPr>
              <a:t>回長時間透析研究会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2987824" y="3212976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347075" y="393305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solidFill>
                  <a:schemeClr val="tx1"/>
                </a:solidFill>
              </a:rPr>
              <a:t>演題発表に関連し、開示すべき</a:t>
            </a:r>
            <a:r>
              <a:rPr lang="en-US" altLang="ja-JP" sz="2000" b="1" dirty="0">
                <a:solidFill>
                  <a:schemeClr val="tx1"/>
                </a:solidFill>
              </a:rPr>
              <a:t>COI</a:t>
            </a:r>
            <a:r>
              <a:rPr lang="ja-JP" altLang="en-US" sz="2000" b="1" dirty="0">
                <a:solidFill>
                  <a:schemeClr val="tx1"/>
                </a:solidFill>
              </a:rPr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筆頭演者名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2024-04-19T08:38:45Z</dcterms:created>
  <dcterms:modified xsi:type="dcterms:W3CDTF">2024-04-19T08:38:50Z</dcterms:modified>
</cp:coreProperties>
</file>