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72E9AB-22DD-E0A8-D03A-6210909F7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FBE4CFC-CCF5-44A1-46D2-5D6D13812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2B48B1-D58C-2E4C-22E7-D3A9B2254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4A295C-20BB-A225-181A-72BDA996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27AE87-8DB6-97C8-C348-9C51568C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55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6EB6CB-16DB-2A5A-4E7E-7FD56D5C5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EB1000-CE47-5DB2-7D78-62FC70A92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8EA447-1C08-14F6-285B-DEFDF5553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8C8A52-103A-8D06-5581-AED3FED1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9DB6A3-00A7-6556-209A-A1D554D64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79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E348097-A83E-C7B8-E777-D19DF27C53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7A0BBC-093F-2714-780D-05FF35638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A18CBB-C1E6-B842-BB97-878649938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999BF3-EA1C-B876-7F0E-2FFE71527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8EDCFE-EA4B-85C4-F4F6-13473FBA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27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ECE2FA-1CF9-E800-2658-669EEE02E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175F8C-0D96-7067-C077-C94742373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216E6-47BE-EDD0-0B4F-8FABCC7D6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59601-CC53-CBD8-5AEF-E63C35910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18B9C-AC36-4C9E-419C-A606CCCB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1CB297-B36D-DC72-F2D8-2DDF52997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F83692-F822-D23F-7F48-87F1378AC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284794-0E82-C47B-199D-A29FD26C6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5DAC83-F8A4-B215-545E-F9B6B2E7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FBE793-B3BD-BB5B-E583-E0AFE858B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52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88E02-9852-0F80-040A-F2A651207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F8EAAB-4A71-8DA6-AE3E-472296F6F0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07B931-77ED-BEC5-65B4-76A28898A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935F42-20B8-B250-360A-547B32D31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C99E51-60ED-B8FA-45A3-BE804ACDF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6E9461-CF3F-9007-262C-F31C9C35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61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AC5B47-D7A3-744C-C319-4A5100CA0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94BCD5-0449-6644-7DA6-EA16E27B9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0A1FE4-2877-D08C-6A8C-3DD7BAD2E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DA3C25-A8A6-5394-8035-F62F1D8AF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120010-97E1-EBF7-D8AA-C2B6B3535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0A2F11-1AD3-198B-D626-C169B9166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22F291E-78EE-2F70-7D7C-CF6A89BC1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50E778-4104-3A77-6CC8-676FD28C6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62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A610A-1C5C-9349-54D3-3C77A9395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FA2668-5FE7-859F-2839-F15599FCF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AD85DEA-3521-A428-AE17-5E05AFCC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134D4CE-F343-1DE3-65C8-E5C442987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34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C2BE5B-E9E5-6AD2-B6B9-6E0C0D3D7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D8645D2-D936-65D0-88F5-E6D307C48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18BEE2-926B-EA94-8CB3-21C44286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76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69DA73-26E1-F9C9-A7DB-7764812E7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486FAB-0EF3-754E-B73A-1CB42C193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C025C2-D536-7389-CC3D-10993D0F3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7D41E6-96E8-1347-4F25-28141C1DF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F832EB-710E-0AA4-1C17-25FC356E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7295F9-2FC8-1B2E-4573-60277E833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67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E391D0-0E06-E72C-82B9-BEAABB4D1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1DDC7B1-957E-C577-19B0-A94651A558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519666-9FDD-AC62-94F3-B6A1B4C3D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5A88E6-7884-5A2C-0E9C-9199DA7C7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3723A8-41CA-F8F1-FE65-E3848352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5717E9-4BC9-7F11-1C95-76C847D2E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4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7BA723B-1593-F73B-1758-F3DA413D7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F2C3FB-2BB1-2C9C-D741-FE5D3670A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967EC5-8363-C688-121D-D53B152BD5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A72FF-34AB-4B65-A2E7-AEDFF3CDB15A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B116BB-3F13-63C9-5032-D0E634913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F92D00-A438-64CA-1A3C-76DAF4BC5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15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C97035-FB62-AC0B-F265-1EAF15875A5F}"/>
              </a:ext>
            </a:extLst>
          </p:cNvPr>
          <p:cNvSpPr txBox="1"/>
          <p:nvPr/>
        </p:nvSpPr>
        <p:spPr>
          <a:xfrm>
            <a:off x="689317" y="534572"/>
            <a:ext cx="11029071" cy="304698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US" altLang="ja-JP" sz="2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日本緩和医療学会　第</a:t>
            </a:r>
            <a:r>
              <a:rPr lang="en-US" altLang="ja-JP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回北海道支部学術大会</a:t>
            </a:r>
            <a:endParaRPr lang="en-US" altLang="ja-JP" sz="4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en-US" altLang="ja-JP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開示</a:t>
            </a:r>
            <a:endParaRPr kumimoji="1" lang="en-US" altLang="ja-JP" sz="4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演題名：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発表者名：</a:t>
            </a:r>
            <a:endParaRPr kumimoji="1"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C1CF96-B4C0-C2D7-9170-AFF7EE06CC7A}"/>
              </a:ext>
            </a:extLst>
          </p:cNvPr>
          <p:cNvSpPr txBox="1"/>
          <p:nvPr/>
        </p:nvSpPr>
        <p:spPr>
          <a:xfrm>
            <a:off x="689317" y="3581560"/>
            <a:ext cx="1102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発表内容に関連し、開示すべき</a:t>
            </a:r>
            <a:r>
              <a:rPr kumimoji="1"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会見にある企業等は以下の通りです</a:t>
            </a:r>
            <a:endParaRPr kumimoji="1"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ED8A7E5-68F5-F81B-1CE5-5333594F37C6}"/>
              </a:ext>
            </a:extLst>
          </p:cNvPr>
          <p:cNvSpPr txBox="1"/>
          <p:nvPr/>
        </p:nvSpPr>
        <p:spPr>
          <a:xfrm>
            <a:off x="581464" y="70746"/>
            <a:ext cx="11029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報告事項がある場合は、該当項目を全て記載してください。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2B2E7D8-7E8B-4F63-5964-4989FD08D5E6}"/>
              </a:ext>
            </a:extLst>
          </p:cNvPr>
          <p:cNvSpPr txBox="1"/>
          <p:nvPr/>
        </p:nvSpPr>
        <p:spPr>
          <a:xfrm>
            <a:off x="808382" y="4104780"/>
            <a:ext cx="52876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主発表者：北海　五郎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①講演料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ファーマ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②原稿料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薬品工業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③研究費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製薬（研究区分）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④寄附講座：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製薬（寄附講座名称）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3A69DD-C775-45BB-FC80-7F1D69D15916}"/>
              </a:ext>
            </a:extLst>
          </p:cNvPr>
          <p:cNvSpPr txBox="1"/>
          <p:nvPr/>
        </p:nvSpPr>
        <p:spPr>
          <a:xfrm>
            <a:off x="6096001" y="4104780"/>
            <a:ext cx="58972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発表責任者　　：札幌　清子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①顧問料　　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薬品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②特許使用料　：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薬品工業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③講演料　　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ファーマ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④原稿料　　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薬品工業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⑤研究費　　　：</a:t>
            </a:r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製薬（研究区分）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⑥寄附講座　　：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製薬（寄附講座名称）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983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138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KENJI SHIMOKURA</dc:creator>
  <cp:lastModifiedBy>KENJI SHIMOKURA</cp:lastModifiedBy>
  <cp:revision>2</cp:revision>
  <dcterms:created xsi:type="dcterms:W3CDTF">2023-06-21T06:10:12Z</dcterms:created>
  <dcterms:modified xsi:type="dcterms:W3CDTF">2023-06-21T06:35:10Z</dcterms:modified>
</cp:coreProperties>
</file>