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慎也 高田" userId="d5d7a68abe4f784b" providerId="LiveId" clId="{7FAAB4E0-EF45-40E5-A9DB-C6CF090E04FA}"/>
    <pc:docChg chg="modSld">
      <pc:chgData name="慎也 高田" userId="d5d7a68abe4f784b" providerId="LiveId" clId="{7FAAB4E0-EF45-40E5-A9DB-C6CF090E04FA}" dt="2026-01-13T18:38:46.313" v="0" actId="207"/>
      <pc:docMkLst>
        <pc:docMk/>
      </pc:docMkLst>
      <pc:sldChg chg="modSp mod">
        <pc:chgData name="慎也 高田" userId="d5d7a68abe4f784b" providerId="LiveId" clId="{7FAAB4E0-EF45-40E5-A9DB-C6CF090E04FA}" dt="2026-01-13T18:38:46.313" v="0" actId="207"/>
        <pc:sldMkLst>
          <pc:docMk/>
          <pc:sldMk cId="2977857455" sldId="256"/>
        </pc:sldMkLst>
        <pc:spChg chg="mod">
          <ac:chgData name="慎也 高田" userId="d5d7a68abe4f784b" providerId="LiveId" clId="{7FAAB4E0-EF45-40E5-A9DB-C6CF090E04FA}" dt="2026-01-13T18:38:46.313" v="0" actId="207"/>
          <ac:spMkLst>
            <pc:docMk/>
            <pc:sldMk cId="2977857455" sldId="256"/>
            <ac:spMk id="3" creationId="{566AC8CE-0545-35FE-C8B0-BFC6B03EDA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349F90-41C9-01A0-7CF1-8284777A0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615A565-870B-4E51-E2C4-C15F55799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FAE38A-310B-207F-7695-ED57A41F7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5DC43C-B0E9-CD33-8904-4C45AD1B5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0B8C1C-E4E3-0DBD-01E0-387A3E300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56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9D64E5-C48C-8547-E457-706815C76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75C7CD-51FD-D4B5-5C9B-5F03E24A7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2CECF0-6BF9-0F1A-03E7-449AA34F4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305F87-A184-6847-C6C9-A57CC7861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FCA19D-12DF-2EFC-7789-A11D012B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04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CABFE5A-EF13-B67E-C011-4A3A9A1B2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8B613D7-A096-9682-C613-D75C50BF4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51D864-EAFF-01FF-3F6E-C684E4752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4359B8-9B10-394D-A6FD-CE1886529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D20636-F16D-34B7-82FD-3CFE04ACC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452483-6801-9500-A5F6-8B4D18EA7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9E3311-C589-1D36-9782-621055646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8A5A26-F1D9-BDB9-9996-11D8890EE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BC86EF-5F63-DA30-7571-F6409E22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876364-C51B-134A-B5CC-B1F65DB57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10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0BA454-79EB-7C6D-6574-0E77062D2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A25F49-8C85-96E0-545B-CCD0F77E9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42C0A4-28CB-2229-B64C-6385DFEF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0BCD03-195F-8C79-8BA7-39159C06D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B732BC-C558-F3C8-0150-7C7400D16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09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4B00AC-A190-886B-21CE-9D756B4CB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34B3AA-16FE-5642-484E-8946E0B2C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E32278E-1B39-7C30-762A-B66C526C0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14212A6-D116-8D0B-CA07-85AFFF964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572B12-34DD-9F1C-A8DA-CB2826394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1E0F106-8737-C2BD-A2E6-5E50855AF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55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ED865-EE57-483B-ED32-F3DB37C81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110479E-67E4-1403-52C8-785D4BAD7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1397E8-0C17-C849-27DE-0D1A696E7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CF43CE8-EDFB-8D93-35E8-7183B750B7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346EC86-E999-38FE-F8FD-9342B2B4D4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7C690A4-6AB4-7C0A-E93B-613D4CCE0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6EE8B96-5C4D-CAB1-3690-17CF90A16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7EF272-E3CC-26E4-8F5E-BBE846E1F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39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A26259-7423-532C-5975-2993F1AE3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E08078B-1452-4F36-31DF-5C7070E33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225E85B-A702-8B8A-9AC3-56051A69A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F89C618-36DD-DE85-AA4A-63B8D73DA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00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B79BCB-2F1A-1004-9561-5FDE3BE60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541B08A-463E-0A2E-0559-5D96A7078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16D719-79FD-E1BE-156B-7C304ED75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28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D90DD3-6975-4CA0-69C8-CA10A7EB8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0E341A-6EFF-9071-CABD-1E83971F8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251A02-7E7D-DFD2-D146-FB6B9601B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348958-8C70-B192-7364-118F151F8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A1AC7F-3F1B-746C-AF80-6C78D8FB3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5F2986-FF38-B9DD-1219-386F3123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95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C71859-F3AD-41A5-5033-8DAA1D790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9715552-D6A7-A163-BF42-BF906AB23C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58AD94-9F8D-EA00-2926-54BF069BC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26DAF-B3AF-4AF2-5DE7-75BC7727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F81308-0260-18D7-7F69-C498E6D06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8719D7-D9E9-E710-C2E1-61A5C0854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4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F195CB-3610-E6D3-3ABE-89CA73849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4BA18E0-F6B3-ACB2-52E6-CC6486969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C01044-6702-0B71-556F-278F83C093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5001F-1828-4894-8D1C-89CE22C59D25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EAB320-B505-2383-5552-93918097D6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DC8D7E-BFA7-0F41-92BC-0E5C5ADE70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C45F-0D12-42F5-B5E1-63027E7102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88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59C7885E-3FFF-484D-0613-B705CB658F2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688617" y="4352787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私は今回の演題に関連して、</a:t>
            </a: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開示すべき</a:t>
            </a:r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利益相反</a:t>
            </a:r>
            <a:r>
              <a:rPr lang="ja-JP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はありません。</a:t>
            </a:r>
            <a:endParaRPr lang="ja-JP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6AC8CE-0545-35FE-C8B0-BFC6B03ED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82663"/>
            <a:ext cx="11249025" cy="19637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kumimoji="0" lang="ja-JP" altLang="en-US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第</a:t>
            </a:r>
            <a:r>
              <a:rPr kumimoji="0" lang="en-US" altLang="ja-JP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18</a:t>
            </a:r>
            <a:r>
              <a:rPr kumimoji="0" lang="ja-JP" altLang="en-US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回日本がん薬剤学会（</a:t>
            </a:r>
            <a:r>
              <a:rPr kumimoji="0" lang="en-US" altLang="ja-JP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JSOPP</a:t>
            </a:r>
            <a:r>
              <a:rPr kumimoji="0" lang="ja-JP" altLang="en-US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）学術大会</a:t>
            </a:r>
            <a:endParaRPr kumimoji="0" lang="en-US" altLang="ja-JP" sz="3200" b="1" kern="0" dirty="0">
              <a:solidFill>
                <a:schemeClr val="bg1"/>
              </a:solidFill>
              <a:latin typeface="Arial" charset="0"/>
              <a:ea typeface="ＭＳ Ｐゴシック" pitchFamily="28" charset="-128"/>
            </a:endParaRPr>
          </a:p>
          <a:p>
            <a:pPr eaLnBrk="1" hangingPunct="1">
              <a:defRPr/>
            </a:pPr>
            <a:r>
              <a:rPr kumimoji="0" lang="ja-JP" altLang="en-US" sz="32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利益相反の開示</a:t>
            </a:r>
            <a:br>
              <a:rPr kumimoji="0" lang="en-US" altLang="ja-JP" sz="3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</a:br>
            <a:r>
              <a:rPr kumimoji="0" lang="ja-JP" altLang="en-US" sz="1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　</a:t>
            </a:r>
            <a:br>
              <a:rPr kumimoji="0" lang="en-US" altLang="ja-JP" sz="2400" b="1" i="1" kern="0" dirty="0">
                <a:solidFill>
                  <a:schemeClr val="bg1"/>
                </a:solidFill>
                <a:ea typeface="ＭＳ Ｐゴシック" pitchFamily="28" charset="-128"/>
              </a:rPr>
            </a:br>
            <a:r>
              <a:rPr kumimoji="0" lang="ja-JP" altLang="en-US" sz="2400" b="1" kern="0" dirty="0">
                <a:solidFill>
                  <a:schemeClr val="bg1"/>
                </a:solidFill>
                <a:ea typeface="ＭＳ Ｐゴシック" pitchFamily="28" charset="-128"/>
              </a:rPr>
              <a:t>筆頭発表者名：　</a:t>
            </a:r>
            <a:r>
              <a:rPr kumimoji="0" lang="en-US" altLang="ja-JP" sz="2400" b="1" kern="0" dirty="0">
                <a:solidFill>
                  <a:schemeClr val="bg1"/>
                </a:solidFill>
                <a:ea typeface="ＭＳ Ｐゴシック" pitchFamily="28" charset="-128"/>
              </a:rPr>
              <a:t>○○ ○○</a:t>
            </a:r>
          </a:p>
        </p:txBody>
      </p:sp>
    </p:spTree>
    <p:extLst>
      <p:ext uri="{BB962C8B-B14F-4D97-AF65-F5344CB8AC3E}">
        <p14:creationId xmlns:p14="http://schemas.microsoft.com/office/powerpoint/2010/main" val="2977857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慎也 高田</dc:creator>
  <cp:lastModifiedBy>慎也 高田</cp:lastModifiedBy>
  <cp:revision>1</cp:revision>
  <dcterms:created xsi:type="dcterms:W3CDTF">2026-01-13T18:35:26Z</dcterms:created>
  <dcterms:modified xsi:type="dcterms:W3CDTF">2026-01-13T18:38:48Z</dcterms:modified>
</cp:coreProperties>
</file>