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8" r:id="rId2"/>
  </p:sldIdLst>
  <p:sldSz cx="7169150" cy="5376863" type="B5ISO"/>
  <p:notesSz cx="6797675" cy="9926638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sz="1400"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14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14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14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14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umimoji="1" sz="1400"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umimoji="1" sz="1400"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umimoji="1" sz="1400"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umimoji="1" sz="1400"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94">
          <p15:clr>
            <a:srgbClr val="A4A3A4"/>
          </p15:clr>
        </p15:guide>
        <p15:guide id="2" pos="225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B76E"/>
    <a:srgbClr val="9CAAD1"/>
    <a:srgbClr val="06B0DE"/>
    <a:srgbClr val="03BCE1"/>
    <a:srgbClr val="00E3DE"/>
    <a:srgbClr val="0066FF"/>
    <a:srgbClr val="FFFF99"/>
    <a:srgbClr val="FFCCFF"/>
    <a:srgbClr val="000000"/>
    <a:srgbClr val="CC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02" autoAdjust="0"/>
    <p:restoredTop sz="94704" autoAdjust="0"/>
  </p:normalViewPr>
  <p:slideViewPr>
    <p:cSldViewPr>
      <p:cViewPr varScale="1">
        <p:scale>
          <a:sx n="126" d="100"/>
          <a:sy n="126" d="100"/>
        </p:scale>
        <p:origin x="666" y="138"/>
      </p:cViewPr>
      <p:guideLst>
        <p:guide orient="horz" pos="1694"/>
        <p:guide pos="225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3" d="100"/>
          <a:sy n="73" d="100"/>
        </p:scale>
        <p:origin x="-2148" y="-90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3"/>
            <a:ext cx="2944342" cy="495793"/>
          </a:xfrm>
          <a:prstGeom prst="rect">
            <a:avLst/>
          </a:prstGeom>
        </p:spPr>
        <p:txBody>
          <a:bodyPr vert="horz" lIns="88162" tIns="44080" rIns="88162" bIns="44080" rtlCol="0"/>
          <a:lstStyle>
            <a:lvl1pPr algn="l">
              <a:defRPr sz="1100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quarter" idx="1"/>
          </p:nvPr>
        </p:nvSpPr>
        <p:spPr>
          <a:xfrm>
            <a:off x="3851813" y="3"/>
            <a:ext cx="2944342" cy="495793"/>
          </a:xfrm>
          <a:prstGeom prst="rect">
            <a:avLst/>
          </a:prstGeom>
        </p:spPr>
        <p:txBody>
          <a:bodyPr vert="horz" lIns="88162" tIns="44080" rIns="88162" bIns="44080" rtlCol="0"/>
          <a:lstStyle>
            <a:lvl1pPr algn="r">
              <a:defRPr sz="1100"/>
            </a:lvl1pPr>
          </a:lstStyle>
          <a:p>
            <a:pPr>
              <a:defRPr/>
            </a:pPr>
            <a:fld id="{61232BED-22F8-46F8-A6C8-A864C3FF304D}" type="datetimeFigureOut">
              <a:rPr lang="ja-JP" altLang="en-US"/>
              <a:pPr>
                <a:defRPr/>
              </a:pPr>
              <a:t>2026/3/26</a:t>
            </a:fld>
            <a:endParaRPr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2"/>
          </p:nvPr>
        </p:nvSpPr>
        <p:spPr>
          <a:xfrm>
            <a:off x="0" y="9429308"/>
            <a:ext cx="2944342" cy="495793"/>
          </a:xfrm>
          <a:prstGeom prst="rect">
            <a:avLst/>
          </a:prstGeom>
        </p:spPr>
        <p:txBody>
          <a:bodyPr vert="horz" lIns="88162" tIns="44080" rIns="88162" bIns="44080" rtlCol="0" anchor="b"/>
          <a:lstStyle>
            <a:lvl1pPr algn="l">
              <a:defRPr sz="1100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3"/>
          </p:nvPr>
        </p:nvSpPr>
        <p:spPr>
          <a:xfrm>
            <a:off x="3851813" y="9429308"/>
            <a:ext cx="2944342" cy="495793"/>
          </a:xfrm>
          <a:prstGeom prst="rect">
            <a:avLst/>
          </a:prstGeom>
        </p:spPr>
        <p:txBody>
          <a:bodyPr vert="horz" lIns="88162" tIns="44080" rIns="88162" bIns="44080" rtlCol="0" anchor="b"/>
          <a:lstStyle>
            <a:lvl1pPr algn="r">
              <a:defRPr sz="1100"/>
            </a:lvl1pPr>
          </a:lstStyle>
          <a:p>
            <a:pPr>
              <a:defRPr/>
            </a:pPr>
            <a:fld id="{4B55A590-1E65-44BB-ABC7-5E0186652AB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981242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3"/>
            <a:ext cx="2945862" cy="497333"/>
          </a:xfrm>
          <a:prstGeom prst="rect">
            <a:avLst/>
          </a:prstGeom>
        </p:spPr>
        <p:txBody>
          <a:bodyPr vert="horz" lIns="105933" tIns="52968" rIns="105933" bIns="52968" rtlCol="0"/>
          <a:lstStyle>
            <a:lvl1pPr algn="l">
              <a:defRPr sz="1400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3850296" y="3"/>
            <a:ext cx="2945862" cy="497333"/>
          </a:xfrm>
          <a:prstGeom prst="rect">
            <a:avLst/>
          </a:prstGeom>
        </p:spPr>
        <p:txBody>
          <a:bodyPr vert="horz" lIns="105933" tIns="52968" rIns="105933" bIns="52968" rtlCol="0"/>
          <a:lstStyle>
            <a:lvl1pPr algn="r">
              <a:defRPr sz="1400"/>
            </a:lvl1pPr>
          </a:lstStyle>
          <a:p>
            <a:pPr>
              <a:defRPr/>
            </a:pPr>
            <a:fld id="{058235DF-6C40-49D9-ABED-7812D9B8EACE}" type="datetimeFigureOut">
              <a:rPr lang="ja-JP" altLang="en-US"/>
              <a:pPr>
                <a:defRPr/>
              </a:pPr>
              <a:t>2026/3/26</a:t>
            </a:fld>
            <a:endParaRPr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2950"/>
            <a:ext cx="4962525" cy="37226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05933" tIns="52968" rIns="105933" bIns="52968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79466" y="4716193"/>
            <a:ext cx="5438748" cy="4466755"/>
          </a:xfrm>
          <a:prstGeom prst="rect">
            <a:avLst/>
          </a:prstGeom>
        </p:spPr>
        <p:txBody>
          <a:bodyPr vert="horz" lIns="105933" tIns="52968" rIns="105933" bIns="52968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0" y="9427768"/>
            <a:ext cx="2945862" cy="497332"/>
          </a:xfrm>
          <a:prstGeom prst="rect">
            <a:avLst/>
          </a:prstGeom>
        </p:spPr>
        <p:txBody>
          <a:bodyPr vert="horz" lIns="105933" tIns="52968" rIns="105933" bIns="52968" rtlCol="0" anchor="b"/>
          <a:lstStyle>
            <a:lvl1pPr algn="l">
              <a:defRPr sz="1400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3850296" y="9427768"/>
            <a:ext cx="2945862" cy="497332"/>
          </a:xfrm>
          <a:prstGeom prst="rect">
            <a:avLst/>
          </a:prstGeom>
        </p:spPr>
        <p:txBody>
          <a:bodyPr vert="horz" lIns="105933" tIns="52968" rIns="105933" bIns="52968" rtlCol="0" anchor="b"/>
          <a:lstStyle>
            <a:lvl1pPr algn="r">
              <a:defRPr sz="1400"/>
            </a:lvl1pPr>
          </a:lstStyle>
          <a:p>
            <a:pPr>
              <a:defRPr/>
            </a:pPr>
            <a:fld id="{F7630BF4-1200-43E5-B77E-45F043D2C17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7198097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 dirty="0"/>
          </a:p>
        </p:txBody>
      </p:sp>
      <p:sp>
        <p:nvSpPr>
          <p:cNvPr id="4100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16635" indent="-275629" eaLnBrk="0" hangingPunct="0"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02515" indent="-220503" eaLnBrk="0" hangingPunct="0"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543522" indent="-220503" eaLnBrk="0" hangingPunct="0"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1984528" indent="-220503" eaLnBrk="0" hangingPunct="0"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425533" indent="-220503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866540" indent="-220503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307546" indent="-220503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748554" indent="-220503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D3FCA539-BF6C-4465-80B6-76453A400A82}" type="slidenum">
              <a:rPr lang="ja-JP" altLang="en-US"/>
              <a:pPr eaLnBrk="1" hangingPunct="1"/>
              <a:t>1</a:t>
            </a:fld>
            <a:endParaRPr lang="ja-JP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38163" y="1670050"/>
            <a:ext cx="6092825" cy="11525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74738" y="3046413"/>
            <a:ext cx="5019675" cy="13747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025223-02A6-4F8F-937F-7BBAC2F3CCBF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7471152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D3C1CC-0B4E-42C0-ACA3-86AAD4FB56B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612163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5197475" y="215900"/>
            <a:ext cx="1612900" cy="458787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358775" y="215900"/>
            <a:ext cx="4686300" cy="458787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19D89D-A2CC-4A13-9E91-B2119B552F8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797259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40A0E6-1F7B-48F3-8081-8664D103F08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706582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66738" y="3454400"/>
            <a:ext cx="6092825" cy="1068388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566738" y="2279650"/>
            <a:ext cx="6092825" cy="117475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224282-1F0A-461A-9C77-0B148335337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579500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358775" y="1254125"/>
            <a:ext cx="3149600" cy="35496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660775" y="1254125"/>
            <a:ext cx="3149600" cy="35496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DBA507-A170-40B5-A0FC-FD3699554CC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771661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358775" y="1203325"/>
            <a:ext cx="3167063" cy="5016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58775" y="1704975"/>
            <a:ext cx="3167063" cy="3098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3641725" y="1203325"/>
            <a:ext cx="3168650" cy="5016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3641725" y="1704975"/>
            <a:ext cx="3168650" cy="3098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BF348D-8A4A-4A38-8EB3-ABD131087DB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967167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1124C9-CB84-47F0-97C0-218252D8AFF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654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860B2B-2EF7-44A1-BA53-F9D516AE922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365508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58775" y="214313"/>
            <a:ext cx="2359025" cy="9112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2803525" y="214313"/>
            <a:ext cx="4006850" cy="45894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358775" y="1125538"/>
            <a:ext cx="2359025" cy="367823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D1FF55-0100-4E3E-BEC4-4979C71EE85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1214206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404938" y="3763963"/>
            <a:ext cx="4302125" cy="4445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404938" y="481013"/>
            <a:ext cx="4302125" cy="3225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404938" y="4208463"/>
            <a:ext cx="4302125" cy="63023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569763-8E11-4719-A9E2-44DA25D1C55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0951465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58775" y="215900"/>
            <a:ext cx="645160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1680" tIns="35840" rIns="71680" bIns="3584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8775" y="1254125"/>
            <a:ext cx="6451600" cy="354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1680" tIns="35840" rIns="71680" bIns="3584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58775" y="4895850"/>
            <a:ext cx="1673225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1680" tIns="35840" rIns="71680" bIns="35840" numCol="1" anchor="t" anchorCtr="0" compatLnSpc="1">
            <a:prstTxWarp prst="textNoShape">
              <a:avLst/>
            </a:prstTxWarp>
          </a:bodyPr>
          <a:lstStyle>
            <a:lvl1pPr>
              <a:defRPr sz="11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449513" y="4895850"/>
            <a:ext cx="2270125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1680" tIns="35840" rIns="71680" bIns="35840" numCol="1" anchor="t" anchorCtr="0" compatLnSpc="1">
            <a:prstTxWarp prst="textNoShape">
              <a:avLst/>
            </a:prstTxWarp>
          </a:bodyPr>
          <a:lstStyle>
            <a:lvl1pPr algn="ctr">
              <a:defRPr sz="11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137150" y="4895850"/>
            <a:ext cx="1673225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1680" tIns="35840" rIns="71680" bIns="35840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pPr>
              <a:defRPr/>
            </a:pPr>
            <a:fld id="{24BF8E15-6FA4-40ED-81F0-36EAA36CFA2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717550" rtl="0" eaLnBrk="0" fontAlgn="base" hangingPunct="0">
        <a:spcBef>
          <a:spcPct val="0"/>
        </a:spcBef>
        <a:spcAft>
          <a:spcPct val="0"/>
        </a:spcAft>
        <a:defRPr kumimoji="1" sz="3400">
          <a:solidFill>
            <a:schemeClr val="tx2"/>
          </a:solidFill>
          <a:latin typeface="+mj-lt"/>
          <a:ea typeface="+mj-ea"/>
          <a:cs typeface="+mj-cs"/>
        </a:defRPr>
      </a:lvl1pPr>
      <a:lvl2pPr algn="ctr" defTabSz="717550" rtl="0" eaLnBrk="0" fontAlgn="base" hangingPunct="0">
        <a:spcBef>
          <a:spcPct val="0"/>
        </a:spcBef>
        <a:spcAft>
          <a:spcPct val="0"/>
        </a:spcAft>
        <a:defRPr kumimoji="1" sz="3400">
          <a:solidFill>
            <a:schemeClr val="tx2"/>
          </a:solidFill>
          <a:latin typeface="Arial" charset="0"/>
          <a:ea typeface="ＭＳ Ｐゴシック" charset="-128"/>
        </a:defRPr>
      </a:lvl2pPr>
      <a:lvl3pPr algn="ctr" defTabSz="717550" rtl="0" eaLnBrk="0" fontAlgn="base" hangingPunct="0">
        <a:spcBef>
          <a:spcPct val="0"/>
        </a:spcBef>
        <a:spcAft>
          <a:spcPct val="0"/>
        </a:spcAft>
        <a:defRPr kumimoji="1" sz="3400">
          <a:solidFill>
            <a:schemeClr val="tx2"/>
          </a:solidFill>
          <a:latin typeface="Arial" charset="0"/>
          <a:ea typeface="ＭＳ Ｐゴシック" charset="-128"/>
        </a:defRPr>
      </a:lvl3pPr>
      <a:lvl4pPr algn="ctr" defTabSz="717550" rtl="0" eaLnBrk="0" fontAlgn="base" hangingPunct="0">
        <a:spcBef>
          <a:spcPct val="0"/>
        </a:spcBef>
        <a:spcAft>
          <a:spcPct val="0"/>
        </a:spcAft>
        <a:defRPr kumimoji="1" sz="3400">
          <a:solidFill>
            <a:schemeClr val="tx2"/>
          </a:solidFill>
          <a:latin typeface="Arial" charset="0"/>
          <a:ea typeface="ＭＳ Ｐゴシック" charset="-128"/>
        </a:defRPr>
      </a:lvl4pPr>
      <a:lvl5pPr algn="ctr" defTabSz="717550" rtl="0" eaLnBrk="0" fontAlgn="base" hangingPunct="0">
        <a:spcBef>
          <a:spcPct val="0"/>
        </a:spcBef>
        <a:spcAft>
          <a:spcPct val="0"/>
        </a:spcAft>
        <a:defRPr kumimoji="1" sz="3400">
          <a:solidFill>
            <a:schemeClr val="tx2"/>
          </a:solidFill>
          <a:latin typeface="Arial" charset="0"/>
          <a:ea typeface="ＭＳ Ｐゴシック" charset="-128"/>
        </a:defRPr>
      </a:lvl5pPr>
      <a:lvl6pPr marL="457200" algn="ctr" defTabSz="717550" rtl="0" fontAlgn="base">
        <a:spcBef>
          <a:spcPct val="0"/>
        </a:spcBef>
        <a:spcAft>
          <a:spcPct val="0"/>
        </a:spcAft>
        <a:defRPr kumimoji="1" sz="3400">
          <a:solidFill>
            <a:schemeClr val="tx2"/>
          </a:solidFill>
          <a:latin typeface="Arial" charset="0"/>
          <a:ea typeface="ＭＳ Ｐゴシック" charset="-128"/>
        </a:defRPr>
      </a:lvl6pPr>
      <a:lvl7pPr marL="914400" algn="ctr" defTabSz="717550" rtl="0" fontAlgn="base">
        <a:spcBef>
          <a:spcPct val="0"/>
        </a:spcBef>
        <a:spcAft>
          <a:spcPct val="0"/>
        </a:spcAft>
        <a:defRPr kumimoji="1" sz="3400">
          <a:solidFill>
            <a:schemeClr val="tx2"/>
          </a:solidFill>
          <a:latin typeface="Arial" charset="0"/>
          <a:ea typeface="ＭＳ Ｐゴシック" charset="-128"/>
        </a:defRPr>
      </a:lvl7pPr>
      <a:lvl8pPr marL="1371600" algn="ctr" defTabSz="717550" rtl="0" fontAlgn="base">
        <a:spcBef>
          <a:spcPct val="0"/>
        </a:spcBef>
        <a:spcAft>
          <a:spcPct val="0"/>
        </a:spcAft>
        <a:defRPr kumimoji="1" sz="3400">
          <a:solidFill>
            <a:schemeClr val="tx2"/>
          </a:solidFill>
          <a:latin typeface="Arial" charset="0"/>
          <a:ea typeface="ＭＳ Ｐゴシック" charset="-128"/>
        </a:defRPr>
      </a:lvl8pPr>
      <a:lvl9pPr marL="1828800" algn="ctr" defTabSz="717550" rtl="0" fontAlgn="base">
        <a:spcBef>
          <a:spcPct val="0"/>
        </a:spcBef>
        <a:spcAft>
          <a:spcPct val="0"/>
        </a:spcAft>
        <a:defRPr kumimoji="1" sz="3400">
          <a:solidFill>
            <a:schemeClr val="tx2"/>
          </a:solidFill>
          <a:latin typeface="Arial" charset="0"/>
          <a:ea typeface="ＭＳ Ｐゴシック" charset="-128"/>
        </a:defRPr>
      </a:lvl9pPr>
    </p:titleStyle>
    <p:bodyStyle>
      <a:lvl1pPr marL="268288" indent="-268288" algn="l" defTabSz="717550" rtl="0" eaLnBrk="0" fontAlgn="base" hangingPunct="0">
        <a:spcBef>
          <a:spcPct val="20000"/>
        </a:spcBef>
        <a:spcAft>
          <a:spcPct val="0"/>
        </a:spcAft>
        <a:buChar char="•"/>
        <a:defRPr kumimoji="1" sz="2500">
          <a:solidFill>
            <a:schemeClr val="tx1"/>
          </a:solidFill>
          <a:latin typeface="+mn-lt"/>
          <a:ea typeface="+mn-ea"/>
          <a:cs typeface="+mn-cs"/>
        </a:defRPr>
      </a:lvl1pPr>
      <a:lvl2pPr marL="582613" indent="-223838" algn="l" defTabSz="717550" rtl="0" eaLnBrk="0" fontAlgn="base" hangingPunct="0">
        <a:spcBef>
          <a:spcPct val="20000"/>
        </a:spcBef>
        <a:spcAft>
          <a:spcPct val="0"/>
        </a:spcAft>
        <a:buChar char="–"/>
        <a:defRPr kumimoji="1" sz="2200">
          <a:solidFill>
            <a:schemeClr val="tx1"/>
          </a:solidFill>
          <a:latin typeface="+mn-lt"/>
          <a:ea typeface="+mn-ea"/>
        </a:defRPr>
      </a:lvl2pPr>
      <a:lvl3pPr marL="895350" indent="-177800" algn="l" defTabSz="717550" rtl="0" eaLnBrk="0" fontAlgn="base" hangingPunct="0">
        <a:spcBef>
          <a:spcPct val="20000"/>
        </a:spcBef>
        <a:spcAft>
          <a:spcPct val="0"/>
        </a:spcAft>
        <a:buChar char="•"/>
        <a:defRPr kumimoji="1" sz="1900">
          <a:solidFill>
            <a:schemeClr val="tx1"/>
          </a:solidFill>
          <a:latin typeface="+mn-lt"/>
          <a:ea typeface="+mn-ea"/>
        </a:defRPr>
      </a:lvl3pPr>
      <a:lvl4pPr marL="1254125" indent="-179388" algn="l" defTabSz="717550" rtl="0" eaLnBrk="0" fontAlgn="base" hangingPunct="0">
        <a:spcBef>
          <a:spcPct val="20000"/>
        </a:spcBef>
        <a:spcAft>
          <a:spcPct val="0"/>
        </a:spcAft>
        <a:buChar char="–"/>
        <a:defRPr kumimoji="1" sz="1600">
          <a:solidFill>
            <a:schemeClr val="tx1"/>
          </a:solidFill>
          <a:latin typeface="+mn-lt"/>
          <a:ea typeface="+mn-ea"/>
        </a:defRPr>
      </a:lvl4pPr>
      <a:lvl5pPr marL="1612900" indent="-179388" algn="l" defTabSz="717550" rtl="0" eaLnBrk="0" fontAlgn="base" hangingPunct="0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5pPr>
      <a:lvl6pPr marL="2070100" indent="-179388" algn="l" defTabSz="717550" rtl="0" fontAlgn="base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6pPr>
      <a:lvl7pPr marL="2527300" indent="-179388" algn="l" defTabSz="717550" rtl="0" fontAlgn="base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7pPr>
      <a:lvl8pPr marL="2984500" indent="-179388" algn="l" defTabSz="717550" rtl="0" fontAlgn="base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8pPr>
      <a:lvl9pPr marL="3441700" indent="-179388" algn="l" defTabSz="717550" rtl="0" fontAlgn="base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5"/>
          <p:cNvSpPr>
            <a:spLocks noChangeArrowheads="1"/>
          </p:cNvSpPr>
          <p:nvPr/>
        </p:nvSpPr>
        <p:spPr bwMode="auto">
          <a:xfrm>
            <a:off x="0" y="0"/>
            <a:ext cx="7169150" cy="5376863"/>
          </a:xfrm>
          <a:prstGeom prst="rect">
            <a:avLst/>
          </a:prstGeom>
          <a:noFill/>
          <a:ln w="317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49" name="Rectangle 3"/>
          <p:cNvSpPr txBox="1">
            <a:spLocks noChangeArrowheads="1"/>
          </p:cNvSpPr>
          <p:nvPr/>
        </p:nvSpPr>
        <p:spPr bwMode="auto">
          <a:xfrm>
            <a:off x="0" y="0"/>
            <a:ext cx="7164388" cy="960239"/>
          </a:xfrm>
          <a:prstGeom prst="rect">
            <a:avLst/>
          </a:prstGeom>
          <a:solidFill>
            <a:srgbClr val="DCB76E"/>
          </a:solidFill>
          <a:ln w="15875">
            <a:solidFill>
              <a:schemeClr val="tx1"/>
            </a:solidFill>
          </a:ln>
        </p:spPr>
        <p:txBody>
          <a:bodyPr lIns="71680" tIns="35840" rIns="71680" bIns="35840" anchor="ctr"/>
          <a:lstStyle>
            <a:lvl1pPr algn="ctr" defTabSz="717550" rtl="0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defTabSz="717550" rtl="0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2pPr>
            <a:lvl3pPr algn="ctr" defTabSz="717550" rtl="0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3pPr>
            <a:lvl4pPr algn="ctr" defTabSz="717550" rtl="0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4pPr>
            <a:lvl5pPr algn="ctr" defTabSz="717550" rtl="0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5pPr>
            <a:lvl6pPr marL="457200" algn="ctr" defTabSz="717550" rtl="0" fontAlgn="base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6pPr>
            <a:lvl7pPr marL="914400" algn="ctr" defTabSz="717550" rtl="0" fontAlgn="base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7pPr>
            <a:lvl8pPr marL="1371600" algn="ctr" defTabSz="717550" rtl="0" fontAlgn="base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8pPr>
            <a:lvl9pPr marL="1828800" algn="ctr" defTabSz="717550" rtl="0" fontAlgn="base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ja-JP" altLang="en-US" sz="2000" b="1" kern="0" dirty="0">
                <a:solidFill>
                  <a:schemeClr val="tx1"/>
                </a:solidFill>
                <a:latin typeface="Yu Gothic UI" panose="020B0500000000000000" pitchFamily="50" charset="-128"/>
                <a:ea typeface="Yu Gothic UI" panose="020B0500000000000000" pitchFamily="50" charset="-128"/>
                <a:cs typeface="メイリオ" panose="020B0604030504040204" pitchFamily="50" charset="-128"/>
              </a:rPr>
              <a:t>第</a:t>
            </a:r>
            <a:r>
              <a:rPr lang="en-US" altLang="ja-JP" sz="2000" b="1" kern="0" dirty="0">
                <a:solidFill>
                  <a:schemeClr val="tx1"/>
                </a:solidFill>
                <a:latin typeface="Yu Gothic UI" panose="020B0500000000000000" pitchFamily="50" charset="-128"/>
                <a:ea typeface="Yu Gothic UI" panose="020B0500000000000000" pitchFamily="50" charset="-128"/>
                <a:cs typeface="メイリオ" panose="020B0604030504040204" pitchFamily="50" charset="-128"/>
              </a:rPr>
              <a:t>139</a:t>
            </a:r>
            <a:r>
              <a:rPr lang="ja-JP" altLang="en-US" sz="2000" b="1" kern="0" dirty="0">
                <a:solidFill>
                  <a:schemeClr val="tx1"/>
                </a:solidFill>
                <a:latin typeface="Yu Gothic UI" panose="020B0500000000000000" pitchFamily="50" charset="-128"/>
                <a:ea typeface="Yu Gothic UI" panose="020B0500000000000000" pitchFamily="50" charset="-128"/>
                <a:cs typeface="メイリオ" panose="020B0604030504040204" pitchFamily="50" charset="-128"/>
              </a:rPr>
              <a:t>回日本消化器病学会北海道支部例会・</a:t>
            </a:r>
          </a:p>
          <a:p>
            <a:pPr eaLnBrk="1" hangingPunct="1">
              <a:defRPr/>
            </a:pPr>
            <a:r>
              <a:rPr lang="ja-JP" altLang="en-US" sz="2000" b="1" kern="0" dirty="0">
                <a:solidFill>
                  <a:schemeClr val="tx1"/>
                </a:solidFill>
                <a:latin typeface="Yu Gothic UI" panose="020B0500000000000000" pitchFamily="50" charset="-128"/>
                <a:ea typeface="Yu Gothic UI" panose="020B0500000000000000" pitchFamily="50" charset="-128"/>
                <a:cs typeface="メイリオ" panose="020B0604030504040204" pitchFamily="50" charset="-128"/>
              </a:rPr>
              <a:t>第</a:t>
            </a:r>
            <a:r>
              <a:rPr lang="en-US" altLang="ja-JP" sz="2000" b="1" kern="0" dirty="0">
                <a:solidFill>
                  <a:schemeClr val="tx1"/>
                </a:solidFill>
                <a:latin typeface="Yu Gothic UI" panose="020B0500000000000000" pitchFamily="50" charset="-128"/>
                <a:ea typeface="Yu Gothic UI" panose="020B0500000000000000" pitchFamily="50" charset="-128"/>
                <a:cs typeface="メイリオ" panose="020B0604030504040204" pitchFamily="50" charset="-128"/>
              </a:rPr>
              <a:t>133</a:t>
            </a:r>
            <a:r>
              <a:rPr lang="ja-JP" altLang="en-US" sz="2000" b="1" kern="0" dirty="0">
                <a:solidFill>
                  <a:schemeClr val="tx1"/>
                </a:solidFill>
                <a:latin typeface="Yu Gothic UI" panose="020B0500000000000000" pitchFamily="50" charset="-128"/>
                <a:ea typeface="Yu Gothic UI" panose="020B0500000000000000" pitchFamily="50" charset="-128"/>
                <a:cs typeface="メイリオ" panose="020B0604030504040204" pitchFamily="50" charset="-128"/>
              </a:rPr>
              <a:t>回日本消化器内視鏡学会北海道支部例会</a:t>
            </a:r>
          </a:p>
          <a:p>
            <a:pPr eaLnBrk="1" hangingPunct="1">
              <a:defRPr/>
            </a:pPr>
            <a:r>
              <a:rPr lang="en-US" altLang="ja-JP" sz="2000" b="1" kern="0" dirty="0">
                <a:solidFill>
                  <a:schemeClr val="tx1"/>
                </a:solidFill>
                <a:latin typeface="Yu Gothic UI" panose="020B0500000000000000" pitchFamily="50" charset="-128"/>
                <a:ea typeface="Yu Gothic UI" panose="020B0500000000000000" pitchFamily="50" charset="-128"/>
                <a:cs typeface="メイリオ" panose="020B0604030504040204" pitchFamily="50" charset="-128"/>
              </a:rPr>
              <a:t>【</a:t>
            </a:r>
            <a:r>
              <a:rPr lang="ja-JP" altLang="en-US" sz="2000" b="1" kern="0" dirty="0">
                <a:solidFill>
                  <a:schemeClr val="tx1"/>
                </a:solidFill>
                <a:latin typeface="Yu Gothic UI" panose="020B0500000000000000" pitchFamily="50" charset="-128"/>
                <a:ea typeface="Yu Gothic UI" panose="020B0500000000000000" pitchFamily="50" charset="-128"/>
                <a:cs typeface="メイリオ" panose="020B0604030504040204" pitchFamily="50" charset="-128"/>
              </a:rPr>
              <a:t>送付状</a:t>
            </a:r>
            <a:r>
              <a:rPr lang="en-US" altLang="ja-JP" sz="2000" b="1" kern="0" dirty="0">
                <a:solidFill>
                  <a:schemeClr val="tx1"/>
                </a:solidFill>
                <a:latin typeface="Yu Gothic UI" panose="020B0500000000000000" pitchFamily="50" charset="-128"/>
                <a:ea typeface="Yu Gothic UI" panose="020B0500000000000000" pitchFamily="50" charset="-128"/>
                <a:cs typeface="メイリオ" panose="020B0604030504040204" pitchFamily="50" charset="-128"/>
              </a:rPr>
              <a:t>】</a:t>
            </a:r>
            <a:r>
              <a:rPr lang="ja-JP" altLang="en-US" sz="2000" b="1" kern="0" dirty="0">
                <a:solidFill>
                  <a:schemeClr val="tx1"/>
                </a:solidFill>
                <a:latin typeface="Yu Gothic UI" panose="020B0500000000000000" pitchFamily="50" charset="-128"/>
                <a:ea typeface="Yu Gothic UI" panose="020B0500000000000000" pitchFamily="50" charset="-128"/>
                <a:cs typeface="メイリオ" panose="020B0604030504040204" pitchFamily="50" charset="-128"/>
              </a:rPr>
              <a:t>　関連学会ポスター・チラシ</a:t>
            </a:r>
          </a:p>
        </p:txBody>
      </p:sp>
      <p:graphicFrame>
        <p:nvGraphicFramePr>
          <p:cNvPr id="2" name="表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4428427"/>
              </p:ext>
            </p:extLst>
          </p:nvPr>
        </p:nvGraphicFramePr>
        <p:xfrm>
          <a:off x="108743" y="1008000"/>
          <a:ext cx="6946902" cy="42890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316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868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6930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3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学会名・研究会名・</a:t>
                      </a:r>
                      <a:endParaRPr kumimoji="1" lang="en-US" altLang="ja-JP" sz="1300" b="1" dirty="0">
                        <a:latin typeface="Yu Gothic UI" panose="020B0500000000000000" pitchFamily="50" charset="-128"/>
                        <a:ea typeface="Yu Gothic UI" panose="020B0500000000000000" pitchFamily="50" charset="-128"/>
                      </a:endParaRPr>
                    </a:p>
                    <a:p>
                      <a:pPr algn="ctr"/>
                      <a:r>
                        <a:rPr kumimoji="1" lang="ja-JP" altLang="en-US" sz="13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団体名</a:t>
                      </a:r>
                    </a:p>
                  </a:txBody>
                  <a:tcPr marL="91435" marR="91435" marT="45707" marB="45707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l"/>
                      <a:endParaRPr kumimoji="1" lang="ja-JP" altLang="en-US" sz="2000" b="0" dirty="0">
                        <a:latin typeface="Yu Gothic UI" panose="020B0500000000000000" pitchFamily="50" charset="-128"/>
                        <a:ea typeface="Yu Gothic UI" panose="020B0500000000000000" pitchFamily="50" charset="-128"/>
                      </a:endParaRPr>
                    </a:p>
                  </a:txBody>
                  <a:tcPr marL="91435" marR="91435" marT="45707" marB="45707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5813">
                <a:tc rowSpan="3">
                  <a:txBody>
                    <a:bodyPr/>
                    <a:lstStyle/>
                    <a:p>
                      <a:pPr algn="ctr"/>
                      <a:r>
                        <a:rPr kumimoji="1" lang="ja-JP" altLang="en-US" sz="13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ご担当者</a:t>
                      </a:r>
                    </a:p>
                  </a:txBody>
                  <a:tcPr marL="91435" marR="91435" marT="45707" marB="45707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3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ご所属</a:t>
                      </a:r>
                    </a:p>
                  </a:txBody>
                  <a:tcPr marL="91435" marR="91435" marT="45707" marB="45707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kumimoji="1" lang="ja-JP" altLang="en-US" sz="1600" b="0" dirty="0">
                        <a:latin typeface="Yu Gothic UI" panose="020B0500000000000000" pitchFamily="50" charset="-128"/>
                        <a:ea typeface="Yu Gothic UI" panose="020B0500000000000000" pitchFamily="50" charset="-128"/>
                      </a:endParaRPr>
                    </a:p>
                  </a:txBody>
                  <a:tcPr marL="91435" marR="91435" marT="45707" marB="45707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5813">
                <a:tc vMerge="1">
                  <a:txBody>
                    <a:bodyPr/>
                    <a:lstStyle/>
                    <a:p>
                      <a:pPr algn="dist"/>
                      <a:endParaRPr kumimoji="1" lang="ja-JP" altLang="en-US" sz="1600" dirty="0"/>
                    </a:p>
                  </a:txBody>
                  <a:tcPr marL="91435" marR="91435" marT="45707" marB="4570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3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お名前</a:t>
                      </a:r>
                    </a:p>
                  </a:txBody>
                  <a:tcPr marL="91435" marR="91435" marT="45707" marB="45707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kumimoji="1" lang="ja-JP" altLang="en-US" sz="1600" b="0" dirty="0">
                        <a:latin typeface="Yu Gothic UI" panose="020B0500000000000000" pitchFamily="50" charset="-128"/>
                        <a:ea typeface="Yu Gothic UI" panose="020B0500000000000000" pitchFamily="50" charset="-128"/>
                      </a:endParaRPr>
                    </a:p>
                  </a:txBody>
                  <a:tcPr marL="91435" marR="91435" marT="45707" marB="45707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2548">
                <a:tc vMerge="1">
                  <a:txBody>
                    <a:bodyPr/>
                    <a:lstStyle/>
                    <a:p>
                      <a:pPr algn="dist"/>
                      <a:endParaRPr kumimoji="1" lang="ja-JP" altLang="en-US" sz="1600" dirty="0"/>
                    </a:p>
                  </a:txBody>
                  <a:tcPr marL="91435" marR="91435" marT="45707" marB="4570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3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電話番号</a:t>
                      </a:r>
                    </a:p>
                  </a:txBody>
                  <a:tcPr marL="91435" marR="91435" marT="45707" marB="45707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kumimoji="1" lang="ja-JP" altLang="en-US" sz="1600" b="0" dirty="0">
                        <a:latin typeface="Yu Gothic UI" panose="020B0500000000000000" pitchFamily="50" charset="-128"/>
                        <a:ea typeface="Yu Gothic UI" panose="020B0500000000000000" pitchFamily="50" charset="-128"/>
                      </a:endParaRPr>
                    </a:p>
                  </a:txBody>
                  <a:tcPr marL="91435" marR="91435" marT="45707" marB="45707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286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3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備考</a:t>
                      </a:r>
                    </a:p>
                  </a:txBody>
                  <a:tcPr marL="91435" marR="91435" marT="45707" marB="45707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　　　　　　　</a:t>
                      </a:r>
                      <a:endParaRPr kumimoji="1" lang="en-US" altLang="ja-JP" sz="1400" b="1" dirty="0">
                        <a:latin typeface="Yu Gothic UI" panose="020B0500000000000000" pitchFamily="50" charset="-128"/>
                        <a:ea typeface="Yu Gothic UI" panose="020B0500000000000000" pitchFamily="50" charset="-128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1400" b="1" dirty="0">
                        <a:latin typeface="Yu Gothic UI" panose="020B0500000000000000" pitchFamily="50" charset="-128"/>
                        <a:ea typeface="Yu Gothic UI" panose="020B0500000000000000" pitchFamily="50" charset="-128"/>
                      </a:endParaRPr>
                    </a:p>
                  </a:txBody>
                  <a:tcPr marL="91435" marR="91435" marT="45707" marB="45707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3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個数</a:t>
                      </a:r>
                    </a:p>
                  </a:txBody>
                  <a:tcPr marL="91435" marR="91435" marT="45707" marB="45707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　　　／　　個口</a:t>
                      </a:r>
                    </a:p>
                  </a:txBody>
                  <a:tcPr marL="91435" marR="91435" marT="45707" marB="45707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071002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3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送付先</a:t>
                      </a:r>
                      <a:endParaRPr kumimoji="1" lang="en-US" altLang="ja-JP" sz="1300" b="1" dirty="0">
                        <a:latin typeface="Yu Gothic UI" panose="020B0500000000000000" pitchFamily="50" charset="-128"/>
                        <a:ea typeface="Yu Gothic UI" panose="020B0500000000000000" pitchFamily="50" charset="-128"/>
                      </a:endParaRPr>
                    </a:p>
                  </a:txBody>
                  <a:tcPr marL="91435" marR="91435" marT="45707" marB="45707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893763" algn="l"/>
                        </a:tabLst>
                        <a:defRPr/>
                      </a:pPr>
                      <a:r>
                        <a:rPr lang="ja-JP" altLang="en-US" sz="1200" b="1" i="0" dirty="0">
                          <a:solidFill>
                            <a:srgbClr val="00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〒</a:t>
                      </a:r>
                      <a:r>
                        <a:rPr lang="en-US" altLang="ja-JP" sz="1200" b="1" i="0" dirty="0">
                          <a:solidFill>
                            <a:srgbClr val="00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060-8638 	</a:t>
                      </a:r>
                      <a:r>
                        <a:rPr lang="zh-CN" altLang="en-US" sz="1200" b="1" i="0" dirty="0">
                          <a:solidFill>
                            <a:srgbClr val="00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札幌市北区北</a:t>
                      </a:r>
                      <a:r>
                        <a:rPr lang="en-US" altLang="zh-CN" sz="1200" b="1" i="0" dirty="0">
                          <a:solidFill>
                            <a:srgbClr val="00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15</a:t>
                      </a:r>
                      <a:r>
                        <a:rPr lang="zh-CN" altLang="en-US" sz="1200" b="1" i="0" dirty="0">
                          <a:solidFill>
                            <a:srgbClr val="00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条西</a:t>
                      </a:r>
                      <a:r>
                        <a:rPr lang="en-US" altLang="zh-CN" sz="1200" b="1" i="0" dirty="0">
                          <a:solidFill>
                            <a:srgbClr val="00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7</a:t>
                      </a:r>
                      <a:r>
                        <a:rPr lang="zh-CN" altLang="en-US" sz="1200" b="1" i="0" dirty="0">
                          <a:solidFill>
                            <a:srgbClr val="00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丁目</a:t>
                      </a:r>
                      <a:endParaRPr lang="ja-JP" altLang="en-US" sz="1200" b="1" i="0" dirty="0">
                        <a:solidFill>
                          <a:srgbClr val="000000"/>
                        </a:solidFill>
                        <a:latin typeface="Yu Gothic UI" panose="020B0500000000000000" pitchFamily="50" charset="-128"/>
                        <a:ea typeface="Yu Gothic UI" panose="020B0500000000000000" pitchFamily="50" charset="-128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>
                          <a:tab pos="893763" algn="l"/>
                        </a:tabLst>
                        <a:defRPr/>
                      </a:pPr>
                      <a:r>
                        <a:rPr lang="en-US" altLang="ja-JP" sz="1200" b="1" i="0" dirty="0">
                          <a:solidFill>
                            <a:srgbClr val="00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	</a:t>
                      </a:r>
                      <a:r>
                        <a:rPr lang="ja-JP" altLang="en-US" sz="1200" b="1" i="0" dirty="0">
                          <a:solidFill>
                            <a:srgbClr val="00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北海道大学医学部学友会館「フラテ」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893763" algn="l"/>
                        </a:tabLst>
                        <a:defRPr/>
                      </a:pPr>
                      <a:r>
                        <a:rPr lang="ja-JP" altLang="en-US" sz="1200" b="1" i="0" dirty="0">
                          <a:solidFill>
                            <a:srgbClr val="00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第</a:t>
                      </a:r>
                      <a:r>
                        <a:rPr lang="en-US" altLang="ja-JP" sz="1200" b="1" i="0" dirty="0">
                          <a:solidFill>
                            <a:srgbClr val="00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139</a:t>
                      </a:r>
                      <a:r>
                        <a:rPr lang="ja-JP" altLang="en-US" sz="1200" b="1" i="0" dirty="0">
                          <a:solidFill>
                            <a:srgbClr val="00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回日本消化器病学会北海道支部例会・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893763" algn="l"/>
                        </a:tabLst>
                        <a:defRPr/>
                      </a:pPr>
                      <a:r>
                        <a:rPr lang="ja-JP" altLang="en-US" sz="1200" b="1" i="0" dirty="0">
                          <a:solidFill>
                            <a:srgbClr val="00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第</a:t>
                      </a:r>
                      <a:r>
                        <a:rPr lang="en-US" altLang="ja-JP" sz="1200" b="1" i="0">
                          <a:solidFill>
                            <a:srgbClr val="00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133</a:t>
                      </a:r>
                      <a:r>
                        <a:rPr lang="ja-JP" altLang="en-US" sz="1200" b="1" i="0">
                          <a:solidFill>
                            <a:srgbClr val="00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回</a:t>
                      </a:r>
                      <a:r>
                        <a:rPr lang="ja-JP" altLang="en-US" sz="1200" b="1" i="0" dirty="0">
                          <a:solidFill>
                            <a:srgbClr val="00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日本消化器内視鏡学会北海道支部例会 運営事務局 宛</a:t>
                      </a:r>
                      <a:endParaRPr lang="en-US" altLang="ja-JP" sz="1200" b="1" i="0" dirty="0">
                        <a:solidFill>
                          <a:srgbClr val="000000"/>
                        </a:solidFill>
                        <a:latin typeface="Yu Gothic UI" panose="020B0500000000000000" pitchFamily="50" charset="-128"/>
                        <a:ea typeface="Yu Gothic UI" panose="020B0500000000000000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893763" algn="l"/>
                        </a:tabLst>
                        <a:defRPr/>
                      </a:pPr>
                      <a:r>
                        <a:rPr lang="en-US" altLang="ja-JP" sz="1200" b="1" i="0" dirty="0">
                          <a:solidFill>
                            <a:srgbClr val="00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TEL</a:t>
                      </a:r>
                      <a:r>
                        <a:rPr lang="ja-JP" altLang="en-US" sz="1200" b="1" i="0" dirty="0">
                          <a:solidFill>
                            <a:srgbClr val="00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：</a:t>
                      </a:r>
                      <a:r>
                        <a:rPr lang="en-US" altLang="ja-JP" sz="1200" b="1" i="0" dirty="0">
                          <a:solidFill>
                            <a:srgbClr val="00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011-716-2111</a:t>
                      </a:r>
                    </a:p>
                  </a:txBody>
                  <a:tcPr marL="91435" marR="91435" marT="45707" marB="45707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414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3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着日</a:t>
                      </a:r>
                    </a:p>
                  </a:txBody>
                  <a:tcPr marL="91435" marR="91435" marT="45707" marB="45707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800" b="1" dirty="0">
                          <a:solidFill>
                            <a:srgbClr val="FF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2026</a:t>
                      </a:r>
                      <a:r>
                        <a:rPr kumimoji="1" lang="ja-JP" altLang="en-US" sz="1800" b="1" dirty="0">
                          <a:solidFill>
                            <a:srgbClr val="FF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年</a:t>
                      </a:r>
                      <a:r>
                        <a:rPr kumimoji="1" lang="en-US" altLang="ja-JP" sz="1800" b="1" dirty="0">
                          <a:solidFill>
                            <a:srgbClr val="FF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8</a:t>
                      </a:r>
                      <a:r>
                        <a:rPr kumimoji="1" lang="ja-JP" altLang="en-US" sz="1800" b="1" dirty="0">
                          <a:solidFill>
                            <a:srgbClr val="FF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月</a:t>
                      </a:r>
                      <a:r>
                        <a:rPr kumimoji="1" lang="en-US" altLang="ja-JP" sz="1800" b="1" dirty="0">
                          <a:solidFill>
                            <a:srgbClr val="FF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28</a:t>
                      </a:r>
                      <a:r>
                        <a:rPr kumimoji="1" lang="ja-JP" altLang="en-US" sz="1800" b="1" dirty="0">
                          <a:solidFill>
                            <a:srgbClr val="FF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日（金）</a:t>
                      </a:r>
                      <a:r>
                        <a:rPr kumimoji="1" lang="en-US" altLang="ja-JP" sz="1800" b="1" dirty="0">
                          <a:solidFill>
                            <a:srgbClr val="FF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14</a:t>
                      </a:r>
                      <a:r>
                        <a:rPr kumimoji="1" lang="ja-JP" altLang="en-US" sz="1800" b="1" dirty="0">
                          <a:solidFill>
                            <a:srgbClr val="FF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時</a:t>
                      </a:r>
                      <a:r>
                        <a:rPr kumimoji="1" lang="en-US" altLang="ja-JP" sz="1800" b="1" dirty="0">
                          <a:solidFill>
                            <a:srgbClr val="FF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-16</a:t>
                      </a:r>
                      <a:r>
                        <a:rPr kumimoji="1" lang="ja-JP" altLang="en-US" sz="1800" b="1" dirty="0">
                          <a:solidFill>
                            <a:srgbClr val="FF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時着指定</a:t>
                      </a:r>
                    </a:p>
                  </a:txBody>
                  <a:tcPr marL="91435" marR="91435" marT="45707" marB="45707" anchor="ctr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61230">
                <a:tc gridSpan="5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050" dirty="0">
                          <a:solidFill>
                            <a:schemeClr val="tx2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  <a:cs typeface="メイリオ" panose="020B0604030504040204" pitchFamily="50" charset="-128"/>
                        </a:rPr>
                        <a:t>※</a:t>
                      </a:r>
                      <a:r>
                        <a:rPr lang="ja-JP" altLang="en-US" sz="1050" dirty="0">
                          <a:solidFill>
                            <a:schemeClr val="tx2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  <a:cs typeface="メイリオ" panose="020B0604030504040204" pitchFamily="50" charset="-128"/>
                        </a:rPr>
                        <a:t>必要事項をすべて記入し、</a:t>
                      </a:r>
                      <a:r>
                        <a:rPr lang="ja-JP" altLang="en-US" sz="1050" b="1" dirty="0">
                          <a:solidFill>
                            <a:srgbClr val="FF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  <a:cs typeface="メイリオ" panose="020B0604030504040204" pitchFamily="50" charset="-128"/>
                        </a:rPr>
                        <a:t>カラーで印刷</a:t>
                      </a:r>
                      <a:r>
                        <a:rPr lang="ja-JP" altLang="en-US" sz="1050" b="0" dirty="0">
                          <a:solidFill>
                            <a:schemeClr val="tx1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  <a:cs typeface="メイリオ" panose="020B0604030504040204" pitchFamily="50" charset="-128"/>
                        </a:rPr>
                        <a:t>し、すべての</a:t>
                      </a:r>
                      <a:r>
                        <a:rPr lang="ja-JP" altLang="en-US" sz="1050" dirty="0">
                          <a:solidFill>
                            <a:schemeClr val="tx2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  <a:cs typeface="メイリオ" panose="020B0604030504040204" pitchFamily="50" charset="-128"/>
                        </a:rPr>
                        <a:t>荷物の見やすい位置に</a:t>
                      </a:r>
                      <a:r>
                        <a:rPr lang="ja-JP" altLang="en-US" sz="1050" b="0" dirty="0">
                          <a:solidFill>
                            <a:schemeClr val="tx1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  <a:cs typeface="メイリオ" panose="020B0604030504040204" pitchFamily="50" charset="-128"/>
                        </a:rPr>
                        <a:t>貼付</a:t>
                      </a:r>
                      <a:r>
                        <a:rPr lang="ja-JP" altLang="en-US" sz="1050" dirty="0">
                          <a:solidFill>
                            <a:schemeClr val="tx2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  <a:cs typeface="メイリオ" panose="020B0604030504040204" pitchFamily="50" charset="-128"/>
                        </a:rPr>
                        <a:t>してください。</a:t>
                      </a:r>
                      <a:endParaRPr kumimoji="1" lang="ja-JP" altLang="en-US" sz="1050" b="1" dirty="0">
                        <a:latin typeface="Yu Gothic UI" panose="020B0500000000000000" pitchFamily="50" charset="-128"/>
                        <a:ea typeface="Yu Gothic UI" panose="020B0500000000000000" pitchFamily="50" charset="-128"/>
                      </a:endParaRPr>
                    </a:p>
                  </a:txBody>
                  <a:tcPr marL="91435" marR="91435" marT="45707" marB="45707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2000" b="1" dirty="0">
                        <a:latin typeface="+mn-ea"/>
                        <a:ea typeface="+mn-ea"/>
                      </a:endParaRPr>
                    </a:p>
                  </a:txBody>
                  <a:tcPr marL="91435" marR="91435" marT="45707" marB="45707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標準デザイ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標準デザイン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71755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71755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</a:defRPr>
        </a:defPPr>
      </a:lstStyle>
    </a:lnDef>
  </a:objectDefaults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131</Words>
  <Application>Microsoft Office PowerPoint</Application>
  <PresentationFormat>B5 (ISO) 176x250 mm</PresentationFormat>
  <Paragraphs>23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Yu Gothic UI</vt:lpstr>
      <vt:lpstr>Arial</vt:lpstr>
      <vt:lpstr>Calibri</vt:lpstr>
      <vt:lpstr>標準デザイン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坪 あけみ（札幌）</cp:lastModifiedBy>
  <cp:revision>9</cp:revision>
  <dcterms:created xsi:type="dcterms:W3CDTF">2024-06-26T07:45:10Z</dcterms:created>
  <dcterms:modified xsi:type="dcterms:W3CDTF">2026-03-26T02:49:24Z</dcterms:modified>
</cp:coreProperties>
</file>