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C4C4"/>
    <a:srgbClr val="DCB76E"/>
    <a:srgbClr val="9CAAD1"/>
    <a:srgbClr val="06B0DE"/>
    <a:srgbClr val="03BCE1"/>
    <a:srgbClr val="00E3DE"/>
    <a:srgbClr val="0066FF"/>
    <a:srgbClr val="FFFF99"/>
    <a:srgbClr val="FFCC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132" d="100"/>
          <a:sy n="132" d="100"/>
        </p:scale>
        <p:origin x="2016" y="132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1813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2025/9/25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1813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2025/9/25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5933" tIns="52968" rIns="105933" bIns="5296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466" y="4716193"/>
            <a:ext cx="5438748" cy="4466755"/>
          </a:xfrm>
          <a:prstGeom prst="rect">
            <a:avLst/>
          </a:prstGeom>
        </p:spPr>
        <p:txBody>
          <a:bodyPr vert="horz" lIns="105933" tIns="52968" rIns="105933" bIns="5296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296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6635" indent="-275629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2515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3522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4528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5533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66540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07546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48554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9150" cy="960239"/>
          </a:xfrm>
          <a:prstGeom prst="rect">
            <a:avLst/>
          </a:prstGeom>
          <a:solidFill>
            <a:srgbClr val="9EC4C4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0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0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138</a:t>
            </a:r>
            <a:r>
              <a:rPr lang="ja-JP" altLang="en-US" sz="20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回日本消化器病学会北海道支部例会・</a:t>
            </a:r>
          </a:p>
          <a:p>
            <a:pPr eaLnBrk="1" hangingPunct="1">
              <a:defRPr/>
            </a:pPr>
            <a:r>
              <a:rPr lang="ja-JP" altLang="en-US" sz="20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0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132</a:t>
            </a:r>
            <a:r>
              <a:rPr lang="ja-JP" altLang="en-US" sz="20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回日本消化器内視鏡学会北海道支部例会</a:t>
            </a:r>
          </a:p>
          <a:p>
            <a:pPr eaLnBrk="1" hangingPunct="1">
              <a:defRPr/>
            </a:pPr>
            <a:r>
              <a:rPr lang="en-US" altLang="ja-JP" sz="20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0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20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0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　関連学会ポスター・チラシ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211971"/>
              </p:ext>
            </p:extLst>
          </p:nvPr>
        </p:nvGraphicFramePr>
        <p:xfrm>
          <a:off x="108743" y="1008000"/>
          <a:ext cx="6946902" cy="42890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1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93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学会名・研究会名・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endParaRPr kumimoji="1" lang="ja-JP" altLang="en-US" sz="20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813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813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お名前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548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電話番号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8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／　　個口</a:t>
                      </a:r>
                    </a:p>
                  </a:txBody>
                  <a:tcPr marL="91435" marR="91435" marT="45707" marB="45707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710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93763" algn="l"/>
                        </a:tabLst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〒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060-8638 	</a:t>
                      </a:r>
                      <a:r>
                        <a:rPr lang="zh-CN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札幌市北区北</a:t>
                      </a:r>
                      <a:r>
                        <a:rPr lang="en-US" altLang="zh-CN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15</a:t>
                      </a:r>
                      <a:r>
                        <a:rPr lang="zh-CN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条西</a:t>
                      </a:r>
                      <a:r>
                        <a:rPr lang="en-US" altLang="zh-CN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7</a:t>
                      </a:r>
                      <a:r>
                        <a:rPr lang="zh-CN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丁目</a:t>
                      </a:r>
                      <a:endParaRPr lang="ja-JP" altLang="en-US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893763" algn="l"/>
                        </a:tabLst>
                        <a:defRPr/>
                      </a:pP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	</a:t>
                      </a:r>
                      <a:r>
                        <a:rPr lang="ja-JP" altLang="en-US" sz="1200" b="1" i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北海道大学医学部学友会館「フラテ」</a:t>
                      </a:r>
                      <a:endParaRPr lang="ja-JP" altLang="en-US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93763" algn="l"/>
                        </a:tabLst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138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回日本消化器病学会北海道支部例会・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93763" algn="l"/>
                        </a:tabLst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132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回日本消化器内視鏡学会北海道支部例会 運営事務局 宛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93763" algn="l"/>
                        </a:tabLst>
                        <a:defRPr/>
                      </a:pP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：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011-716-2111</a:t>
                      </a: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1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2026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年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3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月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6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日（金）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14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-16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時着指定</a:t>
                      </a: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1230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必要事項をすべて記入し、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し、すべての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荷物の見やすい位置に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131</Words>
  <Application>Microsoft Office PowerPoint</Application>
  <PresentationFormat>B5 (ISO) 176x250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 UI</vt:lpstr>
      <vt:lpstr>Arial</vt:lpstr>
      <vt:lpstr>Calibri</vt:lpstr>
      <vt:lpstr>標準デザイン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坪 あけみ</cp:lastModifiedBy>
  <cp:revision>11</cp:revision>
  <dcterms:created xsi:type="dcterms:W3CDTF">2024-06-26T07:45:10Z</dcterms:created>
  <dcterms:modified xsi:type="dcterms:W3CDTF">2025-09-25T07:35:14Z</dcterms:modified>
</cp:coreProperties>
</file>