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B76E"/>
    <a:srgbClr val="9CAAD1"/>
    <a:srgbClr val="06B0DE"/>
    <a:srgbClr val="03BCE1"/>
    <a:srgbClr val="00E3DE"/>
    <a:srgbClr val="0066FF"/>
    <a:srgbClr val="FFFF99"/>
    <a:srgbClr val="FFCCFF"/>
    <a:srgbClr val="000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18" d="100"/>
          <a:sy n="118" d="100"/>
        </p:scale>
        <p:origin x="108" y="15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813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2025/6/9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813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2025/6/9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933" tIns="52968" rIns="105933" bIns="5296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6" y="4716193"/>
            <a:ext cx="5438748" cy="4466755"/>
          </a:xfrm>
          <a:prstGeom prst="rect">
            <a:avLst/>
          </a:prstGeom>
        </p:spPr>
        <p:txBody>
          <a:bodyPr vert="horz" lIns="105933" tIns="52968" rIns="105933" bIns="5296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6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635" indent="-27562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515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522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528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5533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6540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7546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8554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rgbClr val="DCB76E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137</a:t>
            </a: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回日本消化器病学会北海道支部例会・</a:t>
            </a:r>
          </a:p>
          <a:p>
            <a:pPr eaLnBrk="1" hangingPunct="1">
              <a:defRPr/>
            </a:pP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131</a:t>
            </a: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回日本消化器内視鏡学会北海道支部例会</a:t>
            </a: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013489"/>
              </p:ext>
            </p:extLst>
          </p:nvPr>
        </p:nvGraphicFramePr>
        <p:xfrm>
          <a:off x="108743" y="1008000"/>
          <a:ext cx="6946902" cy="4289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93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20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1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13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お名前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548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電話番号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8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10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93763" algn="l"/>
                        </a:tabLst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060-0061 	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札幌市中央区南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条西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丁目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8-2 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高桑ビル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93763" algn="l"/>
                        </a:tabLst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	TKP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ガーデンシティ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PREMIUM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札幌大通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93763" algn="l"/>
                        </a:tabLst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137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回日本消化器病学会北海道支部例会・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93763" algn="l"/>
                        </a:tabLst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131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回日本消化器内視鏡学会北海道支部例会 運営事務局 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93763" algn="l"/>
                        </a:tabLst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011-252-7933</a:t>
                      </a: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2025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1800" b="1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29</a:t>
                      </a:r>
                      <a:r>
                        <a:rPr kumimoji="1" lang="ja-JP" altLang="en-US" sz="1800" b="1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（金）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-16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時着指定</a:t>
                      </a: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23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必要事項をすべて記入し、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し、すべての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荷物の見やすい位置に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134</Words>
  <Application>Microsoft Office PowerPoint</Application>
  <PresentationFormat>B5 (ISO) 176x250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坪 あけみ</cp:lastModifiedBy>
  <cp:revision>7</cp:revision>
  <dcterms:created xsi:type="dcterms:W3CDTF">2024-06-26T07:45:10Z</dcterms:created>
  <dcterms:modified xsi:type="dcterms:W3CDTF">2025-06-09T02:50:49Z</dcterms:modified>
</cp:coreProperties>
</file>