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AAD1"/>
    <a:srgbClr val="06B0DE"/>
    <a:srgbClr val="03BCE1"/>
    <a:srgbClr val="00E3DE"/>
    <a:srgbClr val="0066FF"/>
    <a:srgbClr val="FFFF99"/>
    <a:srgbClr val="FFCCFF"/>
    <a:srgbClr val="000000"/>
    <a:srgbClr val="CC00CC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121" d="100"/>
          <a:sy n="121" d="100"/>
        </p:scale>
        <p:origin x="360" y="114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1813" y="3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2024/10/25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29308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1813" y="9429308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7333"/>
          </a:xfrm>
          <a:prstGeom prst="rect">
            <a:avLst/>
          </a:prstGeom>
        </p:spPr>
        <p:txBody>
          <a:bodyPr vert="horz" lIns="105933" tIns="52968" rIns="105933" bIns="52968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7333"/>
          </a:xfrm>
          <a:prstGeom prst="rect">
            <a:avLst/>
          </a:prstGeom>
        </p:spPr>
        <p:txBody>
          <a:bodyPr vert="horz" lIns="105933" tIns="52968" rIns="105933" bIns="52968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2024/10/25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5933" tIns="52968" rIns="105933" bIns="5296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66" y="4716193"/>
            <a:ext cx="5438748" cy="4466755"/>
          </a:xfrm>
          <a:prstGeom prst="rect">
            <a:avLst/>
          </a:prstGeom>
        </p:spPr>
        <p:txBody>
          <a:bodyPr vert="horz" lIns="105933" tIns="52968" rIns="105933" bIns="5296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7768"/>
            <a:ext cx="2945862" cy="497332"/>
          </a:xfrm>
          <a:prstGeom prst="rect">
            <a:avLst/>
          </a:prstGeom>
        </p:spPr>
        <p:txBody>
          <a:bodyPr vert="horz" lIns="105933" tIns="52968" rIns="105933" bIns="52968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296" y="9427768"/>
            <a:ext cx="2945862" cy="497332"/>
          </a:xfrm>
          <a:prstGeom prst="rect">
            <a:avLst/>
          </a:prstGeom>
        </p:spPr>
        <p:txBody>
          <a:bodyPr vert="horz" lIns="105933" tIns="52968" rIns="105933" bIns="52968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6635" indent="-275629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2515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3522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4528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5533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66540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07546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48554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0"/>
            <a:ext cx="7164388" cy="960239"/>
          </a:xfrm>
          <a:prstGeom prst="rect">
            <a:avLst/>
          </a:prstGeom>
          <a:solidFill>
            <a:srgbClr val="9CAAD1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136</a:t>
            </a: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回日本消化器病学会北海道支部例会・</a:t>
            </a:r>
          </a:p>
          <a:p>
            <a:pPr eaLnBrk="1" hangingPunct="1">
              <a:defRPr/>
            </a:pP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130</a:t>
            </a: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回日本消化器内視鏡学会北海道支部例会</a:t>
            </a:r>
          </a:p>
          <a:p>
            <a:pPr eaLnBrk="1" hangingPunct="1">
              <a:defRPr/>
            </a:pPr>
            <a:r>
              <a:rPr lang="en-US" altLang="ja-JP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送付状</a:t>
            </a:r>
            <a:r>
              <a:rPr lang="en-US" altLang="ja-JP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　関連学会ポスター・チラシ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082268"/>
              </p:ext>
            </p:extLst>
          </p:nvPr>
        </p:nvGraphicFramePr>
        <p:xfrm>
          <a:off x="108743" y="1008000"/>
          <a:ext cx="6946902" cy="43242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13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学会名・研究会名・</a:t>
                      </a:r>
                      <a:endParaRPr kumimoji="1" lang="en-US" altLang="ja-JP" sz="13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20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39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ご所属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39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お名前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495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TEL</a:t>
                      </a: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）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7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／　　個口</a:t>
                      </a:r>
                    </a:p>
                  </a:txBody>
                  <a:tcPr marL="91435" marR="91435" marT="45707" marB="4570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1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〒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060-0808 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札幌市北区北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8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条西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5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丁目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8-1</a:t>
                      </a:r>
                      <a:endParaRPr lang="ja-JP" altLang="en-US" sz="1200" b="1" i="0" dirty="0">
                        <a:solidFill>
                          <a:srgbClr val="0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北海道大学学術交流会館</a:t>
                      </a:r>
                      <a:endParaRPr lang="ja-JP" altLang="en-US" sz="1200" b="1" i="0" dirty="0">
                        <a:solidFill>
                          <a:srgbClr val="0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第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136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回日本消化器病学会北海道支部例会・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第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130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回日本消化器内視鏡学会北海道支部例会 運営事務局 宛</a:t>
                      </a:r>
                      <a:endParaRPr lang="en-US" altLang="ja-JP" sz="1200" b="1" i="0" dirty="0">
                        <a:solidFill>
                          <a:srgbClr val="0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TEL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：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011-706-2042</a:t>
                      </a: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3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2025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月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28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日（金）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14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時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-16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時着指定</a:t>
                      </a: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125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B5 (ISO) 176x250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 UI</vt:lpstr>
      <vt:lpstr>Arial</vt:lpstr>
      <vt:lpstr>Calibri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2024-06-26T07:45:10Z</dcterms:created>
  <dcterms:modified xsi:type="dcterms:W3CDTF">2024-10-25T06:05:41Z</dcterms:modified>
</cp:coreProperties>
</file>